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271" r:id="rId3"/>
    <p:sldId id="272" r:id="rId4"/>
    <p:sldId id="281" r:id="rId5"/>
    <p:sldId id="287" r:id="rId6"/>
    <p:sldId id="273" r:id="rId7"/>
    <p:sldId id="283" r:id="rId8"/>
    <p:sldId id="291" r:id="rId9"/>
    <p:sldId id="290" r:id="rId10"/>
    <p:sldId id="289" r:id="rId11"/>
    <p:sldId id="276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A2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8" autoAdjust="0"/>
    <p:restoredTop sz="71461" autoAdjust="0"/>
  </p:normalViewPr>
  <p:slideViewPr>
    <p:cSldViewPr snapToGrid="0" showGuides="1">
      <p:cViewPr varScale="1">
        <p:scale>
          <a:sx n="56" d="100"/>
          <a:sy n="56" d="100"/>
        </p:scale>
        <p:origin x="1638" y="6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5E5D8-27DD-460C-8622-6D13D3556490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81E9C-2700-4198-ABE4-8078E2A3A1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4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81E9C-2700-4198-ABE4-8078E2A3A1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81E9C-2700-4198-ABE4-8078E2A3A1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1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81E9C-2700-4198-ABE4-8078E2A3A1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81E9C-2700-4198-ABE4-8078E2A3A1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3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4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0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8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7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6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4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D9ED-424B-4D2C-A636-3C35752A80DE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99F7A-BDDE-4213-A189-440E26C3E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6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mailto:jbronaugh@v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t.vsu.edu/" TargetMode="External"/><Relationship Id="rId2" Type="http://schemas.openxmlformats.org/officeDocument/2006/relationships/hyperlink" Target="http://www.agriculture.vsu.edu/agricultural-research-station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>
          <a:xfrm>
            <a:off x="1756950" y="3247984"/>
            <a:ext cx="8663760" cy="14102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8338" y="2937460"/>
            <a:ext cx="82209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CAREO Seed Grants</a:t>
            </a:r>
            <a:endParaRPr lang="en-US" sz="6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FB0717-BDFE-45D2-B28D-54201BA16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48" y="596352"/>
            <a:ext cx="7712386" cy="1645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1442" y="5365630"/>
            <a:ext cx="686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Growing </a:t>
            </a:r>
            <a:r>
              <a:rPr lang="en-US" sz="3600" b="1" dirty="0" smtClean="0"/>
              <a:t>Ideas…Together!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921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Fall 2017 Seed Grant </a:t>
            </a:r>
            <a:r>
              <a:rPr lang="en-US" b="1" dirty="0" smtClean="0">
                <a:latin typeface="+mn-lt"/>
              </a:rPr>
              <a:t>proposals should be submitted via email by:</a:t>
            </a:r>
            <a:endParaRPr lang="en-US" b="1" dirty="0">
              <a:latin typeface="+mn-lt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853768" y="1690688"/>
            <a:ext cx="8518967" cy="4177677"/>
          </a:xfrm>
          <a:prstGeom prst="irregularSeal1">
            <a:avLst/>
          </a:prstGeom>
          <a:solidFill>
            <a:srgbClr val="EC7A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8070" y="3102015"/>
            <a:ext cx="487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Sept. 30, 2017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452" y="57215"/>
            <a:ext cx="1092745" cy="6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1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39163" y="2180517"/>
            <a:ext cx="63145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Please submit proposals to: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Jewel H. Bronaugh, Ph.D.</a:t>
            </a:r>
          </a:p>
          <a:p>
            <a:pPr algn="ctr"/>
            <a:r>
              <a:rPr lang="en-US" sz="3600" b="1" dirty="0" smtClean="0"/>
              <a:t>Executive Director</a:t>
            </a:r>
          </a:p>
          <a:p>
            <a:pPr algn="ctr"/>
            <a:r>
              <a:rPr lang="en-US" sz="3600" b="1" dirty="0" smtClean="0"/>
              <a:t>Phone</a:t>
            </a:r>
            <a:r>
              <a:rPr lang="en-US" sz="3600" b="1" dirty="0"/>
              <a:t>: 804-524-2740</a:t>
            </a:r>
          </a:p>
          <a:p>
            <a:pPr algn="ctr"/>
            <a:r>
              <a:rPr lang="en-US" sz="3600" b="1" dirty="0" smtClean="0">
                <a:hlinkClick r:id="rId2"/>
              </a:rPr>
              <a:t>jbronaugh@vsu.edu</a:t>
            </a:r>
            <a:endParaRPr lang="en-US" sz="3600" b="1" dirty="0"/>
          </a:p>
          <a:p>
            <a:pPr algn="ctr"/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rto="http://schemas.microsoft.com/office/word/2006/arto" xmlns:a16="http://schemas.microsoft.com/office/drawing/2014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id="{82FB0717-BDFE-45D2-B28D-54201BA164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63" y="310549"/>
            <a:ext cx="6189291" cy="15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>
          <a:xfrm>
            <a:off x="2857681" y="164584"/>
            <a:ext cx="6242179" cy="10160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70" y="1433146"/>
            <a:ext cx="10515600" cy="5424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The Center </a:t>
            </a:r>
            <a:r>
              <a:rPr lang="en-US" b="1" dirty="0" smtClean="0"/>
              <a:t>for Agricultural </a:t>
            </a:r>
            <a:r>
              <a:rPr lang="en-US" b="1" dirty="0"/>
              <a:t>Research, Engagement &amp;</a:t>
            </a:r>
            <a:r>
              <a:rPr lang="en-US" b="1" dirty="0" smtClean="0"/>
              <a:t> </a:t>
            </a:r>
            <a:r>
              <a:rPr lang="en-US" b="1" dirty="0"/>
              <a:t>Outreach (CAREO) </a:t>
            </a:r>
            <a:r>
              <a:rPr lang="en-US" b="1" dirty="0" smtClean="0"/>
              <a:t>was </a:t>
            </a:r>
            <a:r>
              <a:rPr lang="en-US" b="1" dirty="0"/>
              <a:t>established to </a:t>
            </a:r>
            <a:r>
              <a:rPr lang="en-US" b="1" dirty="0" smtClean="0"/>
              <a:t>expand the impact of Virginia State University’s 1890 </a:t>
            </a:r>
            <a:r>
              <a:rPr lang="en-US" b="1" dirty="0"/>
              <a:t>Land Grant Mission </a:t>
            </a:r>
            <a:r>
              <a:rPr lang="en-US" b="1" dirty="0" smtClean="0"/>
              <a:t>through </a:t>
            </a:r>
            <a:r>
              <a:rPr lang="en-US" b="1" dirty="0"/>
              <a:t>integrated </a:t>
            </a:r>
            <a:r>
              <a:rPr lang="en-US" b="1" dirty="0" smtClean="0"/>
              <a:t>research</a:t>
            </a:r>
            <a:r>
              <a:rPr lang="en-US" b="1" dirty="0"/>
              <a:t> </a:t>
            </a:r>
            <a:r>
              <a:rPr lang="en-US" b="1" dirty="0" smtClean="0"/>
              <a:t>and extension, </a:t>
            </a:r>
            <a:r>
              <a:rPr lang="en-US" b="1" dirty="0"/>
              <a:t>outreach and university collaboration. 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CAREO Seed Grants have been established to increase VSU’s </a:t>
            </a:r>
            <a:r>
              <a:rPr lang="en-US" b="1" dirty="0"/>
              <a:t>research </a:t>
            </a:r>
            <a:r>
              <a:rPr lang="en-US" b="1" dirty="0" smtClean="0"/>
              <a:t>portfolio, while addressing issues pertaining to:</a:t>
            </a:r>
          </a:p>
          <a:p>
            <a:pPr marL="0" indent="0" algn="ctr">
              <a:buNone/>
            </a:pPr>
            <a:endParaRPr lang="en-US" b="1" dirty="0" smtClean="0"/>
          </a:p>
          <a:p>
            <a:pPr algn="ctr"/>
            <a:r>
              <a:rPr lang="en-US" b="1" dirty="0"/>
              <a:t>USDA/NIFA </a:t>
            </a:r>
            <a:r>
              <a:rPr lang="en-US" b="1" dirty="0" smtClean="0"/>
              <a:t>Priorities</a:t>
            </a:r>
          </a:p>
          <a:p>
            <a:pPr algn="ctr"/>
            <a:r>
              <a:rPr lang="en-US" b="1" dirty="0" smtClean="0"/>
              <a:t>1890 Land Grant Mission</a:t>
            </a:r>
          </a:p>
          <a:p>
            <a:pPr algn="ctr"/>
            <a:r>
              <a:rPr lang="en-US" b="1" dirty="0" smtClean="0"/>
              <a:t>New Virginia Economy Strategic Plan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002366" y="-83039"/>
            <a:ext cx="57677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CAREO Seed Grants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452" y="57215"/>
            <a:ext cx="1092745" cy="6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7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553" y="127402"/>
            <a:ext cx="1166326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Through CAREO we invite everyone to extend VSU’s land </a:t>
            </a:r>
            <a:r>
              <a:rPr lang="en-US" sz="4000" b="1" dirty="0">
                <a:latin typeface="+mn-lt"/>
              </a:rPr>
              <a:t>g</a:t>
            </a:r>
            <a:r>
              <a:rPr lang="en-US" sz="4000" b="1" dirty="0" smtClean="0">
                <a:latin typeface="+mn-lt"/>
              </a:rPr>
              <a:t>rant reach!</a:t>
            </a:r>
            <a:endParaRPr lang="en-US" sz="4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522413"/>
            <a:ext cx="8450263" cy="475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14" y="5387096"/>
            <a:ext cx="1092745" cy="6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8"/>
          <a:stretch/>
        </p:blipFill>
        <p:spPr>
          <a:xfrm>
            <a:off x="2387112" y="431650"/>
            <a:ext cx="7754814" cy="1016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5515" y="235704"/>
            <a:ext cx="86780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$400,000 is available for 2017!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394" y="1858504"/>
            <a:ext cx="112101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To </a:t>
            </a:r>
            <a:r>
              <a:rPr lang="en-US" sz="3200" b="1" dirty="0"/>
              <a:t>encourage collaboration, awards will be funded as follows</a:t>
            </a:r>
            <a:r>
              <a:rPr lang="en-US" sz="2400" b="1" dirty="0"/>
              <a:t>:</a:t>
            </a:r>
          </a:p>
          <a:p>
            <a:pPr lvl="0"/>
            <a:endParaRPr lang="en-US" sz="24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u="sng" dirty="0" smtClean="0"/>
              <a:t>Up </a:t>
            </a:r>
            <a:r>
              <a:rPr lang="en-US" sz="2400" b="1" u="sng" dirty="0"/>
              <a:t>to $50,000 awards </a:t>
            </a:r>
            <a:r>
              <a:rPr lang="en-US" sz="2400" b="1" dirty="0" smtClean="0"/>
              <a:t>– A proposal from </a:t>
            </a:r>
            <a:r>
              <a:rPr lang="en-US" sz="2400" b="1" dirty="0"/>
              <a:t>faculty located within one division or department </a:t>
            </a:r>
            <a:r>
              <a:rPr lang="en-US" sz="2400" b="1" dirty="0" smtClean="0"/>
              <a:t>(</a:t>
            </a:r>
            <a:r>
              <a:rPr lang="en-US" sz="2400" b="1" dirty="0"/>
              <a:t>i.e. </a:t>
            </a:r>
            <a:r>
              <a:rPr lang="en-US" sz="2400" b="1" dirty="0" smtClean="0"/>
              <a:t>Art &amp; Design Department)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Up to $100,000 awards</a:t>
            </a:r>
            <a:r>
              <a:rPr lang="en-US" sz="2400" b="1" dirty="0"/>
              <a:t> - A</a:t>
            </a:r>
            <a:r>
              <a:rPr lang="en-US" sz="2400" b="1" dirty="0" smtClean="0"/>
              <a:t> </a:t>
            </a:r>
            <a:r>
              <a:rPr lang="en-US" sz="2400" b="1" dirty="0"/>
              <a:t>joint proposal </a:t>
            </a:r>
            <a:r>
              <a:rPr lang="en-US" sz="2400" b="1" dirty="0" smtClean="0"/>
              <a:t>from </a:t>
            </a:r>
            <a:r>
              <a:rPr lang="en-US" sz="2400" b="1" dirty="0"/>
              <a:t>faculty located </a:t>
            </a:r>
            <a:r>
              <a:rPr lang="en-US" sz="2400" b="1" dirty="0" smtClean="0"/>
              <a:t>within </a:t>
            </a:r>
            <a:r>
              <a:rPr lang="en-US" sz="2400" b="1" dirty="0"/>
              <a:t>more than one division or department at VSU </a:t>
            </a:r>
            <a:r>
              <a:rPr lang="en-US" sz="2400" b="1" dirty="0" smtClean="0"/>
              <a:t>(i.e</a:t>
            </a:r>
            <a:r>
              <a:rPr lang="en-US" sz="2400" b="1" dirty="0"/>
              <a:t>. the Department of </a:t>
            </a:r>
            <a:r>
              <a:rPr lang="en-US" sz="2400" b="1" dirty="0" smtClean="0"/>
              <a:t>Accounting &amp; Finance </a:t>
            </a:r>
            <a:r>
              <a:rPr lang="en-US" sz="2400" b="1" dirty="0"/>
              <a:t>and the Department of </a:t>
            </a:r>
            <a:r>
              <a:rPr lang="en-US" sz="2400" b="1" dirty="0" smtClean="0"/>
              <a:t>Management &amp; Marketing) </a:t>
            </a:r>
          </a:p>
          <a:p>
            <a:pPr lvl="0"/>
            <a:r>
              <a:rPr lang="en-US" sz="2400" b="1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b="1" u="sng" dirty="0"/>
              <a:t>Up to $150,000 awards </a:t>
            </a:r>
            <a:r>
              <a:rPr lang="en-US" sz="2400" b="1" dirty="0"/>
              <a:t>- A</a:t>
            </a:r>
            <a:r>
              <a:rPr lang="en-US" sz="2400" b="1" dirty="0" smtClean="0"/>
              <a:t> </a:t>
            </a:r>
            <a:r>
              <a:rPr lang="en-US" sz="2400" b="1" dirty="0"/>
              <a:t>joint proposal </a:t>
            </a:r>
            <a:r>
              <a:rPr lang="en-US" sz="2400" b="1" dirty="0" smtClean="0"/>
              <a:t>from </a:t>
            </a:r>
            <a:r>
              <a:rPr lang="en-US" sz="2400" b="1" dirty="0"/>
              <a:t>faculty located within more than one college at VSU (i.e. College of </a:t>
            </a:r>
            <a:r>
              <a:rPr lang="en-US" sz="2400" b="1" dirty="0" smtClean="0"/>
              <a:t>Engineering &amp; Technology and the </a:t>
            </a:r>
            <a:r>
              <a:rPr lang="en-US" sz="2400" b="1" dirty="0"/>
              <a:t>Reginald F. Lewis College of Business)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452" y="57215"/>
            <a:ext cx="1092745" cy="6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Research and/or Extension Emphasis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721"/>
            <a:ext cx="10515600" cy="521734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smtClean="0"/>
              <a:t>Each proposal must include…</a:t>
            </a:r>
          </a:p>
          <a:p>
            <a:pPr marL="0" lvl="0" indent="0">
              <a:buNone/>
            </a:pPr>
            <a:endParaRPr lang="en-US" b="1" dirty="0" smtClean="0"/>
          </a:p>
          <a:p>
            <a:pPr lvl="0"/>
            <a:r>
              <a:rPr lang="en-US" b="1" dirty="0" smtClean="0"/>
              <a:t>A </a:t>
            </a:r>
            <a:r>
              <a:rPr lang="en-US" b="1" dirty="0"/>
              <a:t>research emphasis </a:t>
            </a:r>
            <a:r>
              <a:rPr lang="en-US" dirty="0"/>
              <a:t>that </a:t>
            </a:r>
            <a:r>
              <a:rPr lang="en-US" dirty="0" smtClean="0"/>
              <a:t>builds </a:t>
            </a:r>
            <a:r>
              <a:rPr lang="en-US" dirty="0"/>
              <a:t>upon or </a:t>
            </a:r>
            <a:r>
              <a:rPr lang="en-US" dirty="0" smtClean="0"/>
              <a:t>adds </a:t>
            </a:r>
            <a:r>
              <a:rPr lang="en-US" dirty="0"/>
              <a:t>to current research being addressed within VSU’s Agricultural Research Station. </a:t>
            </a:r>
            <a:endParaRPr lang="en-US" dirty="0" smtClean="0"/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more information refer to:  </a:t>
            </a:r>
            <a:r>
              <a:rPr lang="en-US" u="sng" dirty="0">
                <a:hlinkClick r:id="rId2"/>
              </a:rPr>
              <a:t>http://www.agriculture.vsu.edu/agricultural-research-station/index.php</a:t>
            </a:r>
            <a:endParaRPr lang="en-US" dirty="0" smtClean="0"/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An </a:t>
            </a:r>
            <a:r>
              <a:rPr lang="en-US" b="1" dirty="0"/>
              <a:t>extension/outreach emphasis </a:t>
            </a:r>
            <a:r>
              <a:rPr lang="en-US" dirty="0"/>
              <a:t>that builds upon or adds to VSU/Virginia Cooperative </a:t>
            </a:r>
            <a:r>
              <a:rPr lang="en-US" dirty="0" smtClean="0"/>
              <a:t>Extension’s </a:t>
            </a:r>
            <a:r>
              <a:rPr lang="en-US" dirty="0"/>
              <a:t>focus AND offers a program(s) or service(s) that </a:t>
            </a:r>
            <a:r>
              <a:rPr lang="en-US" dirty="0" smtClean="0"/>
              <a:t>may </a:t>
            </a:r>
            <a:r>
              <a:rPr lang="en-US" dirty="0"/>
              <a:t>be made available to the general public. </a:t>
            </a:r>
            <a:endParaRPr lang="en-US" dirty="0" smtClean="0"/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more information refer to:   </a:t>
            </a:r>
            <a:r>
              <a:rPr lang="en-US" u="sng" dirty="0">
                <a:hlinkClick r:id="rId3"/>
              </a:rPr>
              <a:t>https://www.ext.vsu.edu/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452" y="57215"/>
            <a:ext cx="1092745" cy="6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733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   CAREO Seed Grant Program Emphasis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32" y="1478366"/>
            <a:ext cx="10515600" cy="4351338"/>
          </a:xfrm>
        </p:spPr>
        <p:txBody>
          <a:bodyPr>
            <a:normAutofit/>
          </a:bodyPr>
          <a:lstStyle/>
          <a:p>
            <a:pPr lvl="0" algn="ctr"/>
            <a:r>
              <a:rPr lang="en-US" b="1" dirty="0"/>
              <a:t>Food Security and </a:t>
            </a:r>
            <a:r>
              <a:rPr lang="en-US" b="1" dirty="0" smtClean="0"/>
              <a:t>Hunger/Urban Agriculture</a:t>
            </a:r>
            <a:r>
              <a:rPr lang="en-US" dirty="0" smtClean="0"/>
              <a:t> </a:t>
            </a:r>
          </a:p>
          <a:p>
            <a:pPr lvl="0" algn="ctr"/>
            <a:r>
              <a:rPr lang="en-US" b="1" dirty="0" smtClean="0"/>
              <a:t>Human </a:t>
            </a:r>
            <a:r>
              <a:rPr lang="en-US" b="1" dirty="0"/>
              <a:t>Health</a:t>
            </a:r>
            <a:r>
              <a:rPr lang="en-US" dirty="0"/>
              <a:t> </a:t>
            </a:r>
            <a:r>
              <a:rPr lang="en-US" b="1" dirty="0" smtClean="0"/>
              <a:t>&amp; Nutrition</a:t>
            </a:r>
            <a:endParaRPr lang="en-US" dirty="0" smtClean="0"/>
          </a:p>
          <a:p>
            <a:pPr lvl="0" algn="ctr"/>
            <a:r>
              <a:rPr lang="en-US" b="1" dirty="0" smtClean="0"/>
              <a:t>STEAM </a:t>
            </a:r>
            <a:r>
              <a:rPr lang="en-US" b="1" dirty="0"/>
              <a:t>and Entrepreneurship Education</a:t>
            </a:r>
            <a:r>
              <a:rPr lang="en-US" dirty="0"/>
              <a:t> </a:t>
            </a:r>
            <a:endParaRPr lang="en-US" dirty="0" smtClean="0"/>
          </a:p>
          <a:p>
            <a:pPr lvl="0" algn="ctr"/>
            <a:r>
              <a:rPr lang="en-US" b="1" dirty="0" smtClean="0"/>
              <a:t>Agriculture-Based </a:t>
            </a:r>
            <a:r>
              <a:rPr lang="en-US" b="1" dirty="0"/>
              <a:t>Business Development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452" y="57215"/>
            <a:ext cx="1092745" cy="642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8"/>
          <a:stretch/>
        </p:blipFill>
        <p:spPr>
          <a:xfrm>
            <a:off x="311678" y="4597722"/>
            <a:ext cx="2956463" cy="1814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3"/>
          <a:stretch/>
        </p:blipFill>
        <p:spPr>
          <a:xfrm>
            <a:off x="2638011" y="4233645"/>
            <a:ext cx="3885881" cy="201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218" y="4103007"/>
            <a:ext cx="3026780" cy="2017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64" y="3704401"/>
            <a:ext cx="2770896" cy="2078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50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31"/>
            <a:ext cx="10515600" cy="85700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We can grow ideas together!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2192"/>
            <a:ext cx="10515600" cy="5532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College of Humanities </a:t>
            </a:r>
            <a:r>
              <a:rPr lang="en-US" b="1" u="sng" dirty="0"/>
              <a:t>&amp;</a:t>
            </a:r>
            <a:r>
              <a:rPr lang="en-US" b="1" u="sng" dirty="0" smtClean="0"/>
              <a:t> Social Sciences:</a:t>
            </a:r>
          </a:p>
          <a:p>
            <a:r>
              <a:rPr lang="en-US" b="1" dirty="0" smtClean="0"/>
              <a:t>Art &amp; Design </a:t>
            </a:r>
            <a:r>
              <a:rPr lang="en-US" dirty="0" smtClean="0"/>
              <a:t>- Develop a local “Farm-Art Trail” to enhance the city-to-farm connection as part of Petersburg’s economic development plan</a:t>
            </a:r>
          </a:p>
          <a:p>
            <a:r>
              <a:rPr lang="en-US" b="1" dirty="0" smtClean="0"/>
              <a:t>Sociology &amp; Social Work/Criminal Justice/Economics </a:t>
            </a:r>
            <a:r>
              <a:rPr lang="en-US" dirty="0" smtClean="0"/>
              <a:t>- </a:t>
            </a:r>
            <a:r>
              <a:rPr lang="en-US" dirty="0"/>
              <a:t>The sociological impact </a:t>
            </a:r>
            <a:r>
              <a:rPr lang="en-US" dirty="0" smtClean="0"/>
              <a:t>of Petersburg residents </a:t>
            </a:r>
            <a:r>
              <a:rPr lang="en-US" dirty="0"/>
              <a:t>living in a food </a:t>
            </a:r>
            <a:r>
              <a:rPr lang="en-US" dirty="0" smtClean="0"/>
              <a:t>desert</a:t>
            </a:r>
            <a:endParaRPr lang="en-US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u="sng" dirty="0" smtClean="0"/>
              <a:t>College of Education:</a:t>
            </a:r>
          </a:p>
          <a:p>
            <a:r>
              <a:rPr lang="en-US" b="1" dirty="0" smtClean="0"/>
              <a:t>Health/Nutrition/Physiology </a:t>
            </a:r>
            <a:r>
              <a:rPr lang="en-US" dirty="0" smtClean="0"/>
              <a:t>– Getting the most out of urban agriculture to improve nutrition/wellness in the Petersburg Community</a:t>
            </a:r>
          </a:p>
          <a:p>
            <a:r>
              <a:rPr lang="en-US" b="1" dirty="0" smtClean="0"/>
              <a:t>Health </a:t>
            </a:r>
            <a:r>
              <a:rPr lang="en-US" b="1" dirty="0"/>
              <a:t>&amp;</a:t>
            </a:r>
            <a:r>
              <a:rPr lang="en-US" b="1" dirty="0" smtClean="0"/>
              <a:t> Mass Communication </a:t>
            </a:r>
            <a:r>
              <a:rPr lang="en-US" dirty="0" smtClean="0"/>
              <a:t>– Survey on </a:t>
            </a:r>
            <a:r>
              <a:rPr lang="en-US" dirty="0"/>
              <a:t>the impact of health and nutrition </a:t>
            </a:r>
            <a:r>
              <a:rPr lang="en-US" dirty="0" smtClean="0"/>
              <a:t>messaging on eating behaviors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452" y="57215"/>
            <a:ext cx="1092745" cy="6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9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31"/>
            <a:ext cx="10515600" cy="857006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We can </a:t>
            </a:r>
            <a:r>
              <a:rPr lang="en-US" b="1" dirty="0" smtClean="0">
                <a:latin typeface="+mn-lt"/>
              </a:rPr>
              <a:t>grow ideas </a:t>
            </a:r>
            <a:r>
              <a:rPr lang="en-US" b="1" dirty="0">
                <a:latin typeface="+mn-lt"/>
              </a:rPr>
              <a:t>together!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6937"/>
            <a:ext cx="10515600" cy="5532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College of Natural and Health Sciences:</a:t>
            </a:r>
          </a:p>
          <a:p>
            <a:r>
              <a:rPr lang="en-US" b="1" dirty="0"/>
              <a:t>Nursing, </a:t>
            </a:r>
            <a:r>
              <a:rPr lang="en-US" b="1" dirty="0" smtClean="0"/>
              <a:t>Sociology/Social </a:t>
            </a:r>
            <a:r>
              <a:rPr lang="en-US" b="1" dirty="0"/>
              <a:t>Work, Community Education, Agriculture </a:t>
            </a:r>
            <a:r>
              <a:rPr lang="en-US" dirty="0"/>
              <a:t>- VSU CARES Dental Clinic </a:t>
            </a:r>
          </a:p>
          <a:p>
            <a:r>
              <a:rPr lang="en-US" b="1" dirty="0"/>
              <a:t>Biology</a:t>
            </a:r>
            <a:r>
              <a:rPr lang="en-US" dirty="0"/>
              <a:t> – Goat Genome Community Annotation Project – </a:t>
            </a:r>
            <a:r>
              <a:rPr lang="en-US" dirty="0" smtClean="0"/>
              <a:t>Developing </a:t>
            </a:r>
            <a:r>
              <a:rPr lang="en-US" dirty="0"/>
              <a:t>a shared annotation server for the goat genome at </a:t>
            </a:r>
            <a:r>
              <a:rPr lang="en-US" dirty="0" smtClean="0"/>
              <a:t>VSU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College of Agriculture:</a:t>
            </a:r>
          </a:p>
          <a:p>
            <a:r>
              <a:rPr lang="en-US" b="1" dirty="0"/>
              <a:t>Small Farm Outreach &amp;</a:t>
            </a:r>
            <a:r>
              <a:rPr lang="en-US" b="1" dirty="0" smtClean="0"/>
              <a:t> </a:t>
            </a:r>
            <a:r>
              <a:rPr lang="en-US" b="1" dirty="0"/>
              <a:t>Business </a:t>
            </a:r>
            <a:r>
              <a:rPr lang="en-US" dirty="0"/>
              <a:t>– Saving the small family farm through financial and estate planning education </a:t>
            </a:r>
            <a:endParaRPr lang="en-US" b="1" dirty="0"/>
          </a:p>
          <a:p>
            <a:r>
              <a:rPr lang="en-US" b="1" dirty="0"/>
              <a:t>4-H Youth Development </a:t>
            </a:r>
            <a:r>
              <a:rPr lang="en-US" dirty="0"/>
              <a:t>– Cultivating interests in </a:t>
            </a:r>
            <a:r>
              <a:rPr lang="en-US" dirty="0" smtClean="0"/>
              <a:t>STEM, Art and Agriculture </a:t>
            </a:r>
            <a:r>
              <a:rPr lang="en-US" dirty="0"/>
              <a:t>through Kids Tech University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452" y="57215"/>
            <a:ext cx="1092745" cy="6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931"/>
            <a:ext cx="10515600" cy="857006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Together…our impact is greater!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2132"/>
            <a:ext cx="10515600" cy="49548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Reginald F. Lewis College of Business</a:t>
            </a:r>
          </a:p>
          <a:p>
            <a:r>
              <a:rPr lang="en-US" b="1" dirty="0"/>
              <a:t>Marketing &amp; Management:  </a:t>
            </a:r>
            <a:r>
              <a:rPr lang="en-US" dirty="0"/>
              <a:t>Marketing </a:t>
            </a:r>
            <a:r>
              <a:rPr lang="en-US" dirty="0" smtClean="0"/>
              <a:t>agricultural-based </a:t>
            </a:r>
            <a:r>
              <a:rPr lang="en-US" dirty="0"/>
              <a:t>products grown at local farmer’s markets</a:t>
            </a:r>
          </a:p>
          <a:p>
            <a:r>
              <a:rPr lang="en-US" dirty="0"/>
              <a:t>The impact of urban </a:t>
            </a:r>
            <a:r>
              <a:rPr lang="en-US" dirty="0" smtClean="0"/>
              <a:t>agriculture </a:t>
            </a:r>
            <a:r>
              <a:rPr lang="en-US" dirty="0"/>
              <a:t>entrepreneurship classes in Ettrick and Petersburg on career choices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College of Engineering &amp; Technology</a:t>
            </a:r>
          </a:p>
          <a:p>
            <a:r>
              <a:rPr lang="en-US" b="1" dirty="0"/>
              <a:t>Mathematics &amp; Economics:  </a:t>
            </a:r>
            <a:r>
              <a:rPr lang="en-US" dirty="0"/>
              <a:t>Using math and science to enhance the economic efficiency of </a:t>
            </a:r>
            <a:r>
              <a:rPr lang="en-US" dirty="0" smtClean="0"/>
              <a:t>farming </a:t>
            </a:r>
            <a:r>
              <a:rPr lang="en-US" dirty="0"/>
              <a:t>on small plots</a:t>
            </a:r>
          </a:p>
          <a:p>
            <a:r>
              <a:rPr lang="en-US" b="1" dirty="0"/>
              <a:t>Technology:  </a:t>
            </a:r>
            <a:r>
              <a:rPr lang="en-US" dirty="0"/>
              <a:t>“GIS and Urban </a:t>
            </a:r>
            <a:r>
              <a:rPr lang="en-US" dirty="0" smtClean="0"/>
              <a:t>Agriculture…Assessing </a:t>
            </a:r>
            <a:r>
              <a:rPr lang="en-US" dirty="0"/>
              <a:t>land suitable for urban agriculture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452" y="57215"/>
            <a:ext cx="1092745" cy="64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520</Words>
  <Application>Microsoft Office PowerPoint</Application>
  <PresentationFormat>Widescreen</PresentationFormat>
  <Paragraphs>72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Through CAREO we invite everyone to extend VSU’s land grant reach!</vt:lpstr>
      <vt:lpstr>PowerPoint Presentation</vt:lpstr>
      <vt:lpstr>Research and/or Extension Emphasis</vt:lpstr>
      <vt:lpstr>   CAREO Seed Grant Program Emphasis</vt:lpstr>
      <vt:lpstr>We can grow ideas together!</vt:lpstr>
      <vt:lpstr>We can grow ideas together!</vt:lpstr>
      <vt:lpstr>Together…our impact is greater!</vt:lpstr>
      <vt:lpstr>Fall 2017 Seed Grant proposals should be submitted via email by:</vt:lpstr>
      <vt:lpstr>PowerPoint Presentation</vt:lpstr>
    </vt:vector>
  </TitlesOfParts>
  <Company>Virginia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Rianna Davis-Gaetano</dc:creator>
  <cp:lastModifiedBy>Jewel H. Bronaugh</cp:lastModifiedBy>
  <cp:revision>176</cp:revision>
  <cp:lastPrinted>2017-05-03T12:18:19Z</cp:lastPrinted>
  <dcterms:created xsi:type="dcterms:W3CDTF">2017-04-25T21:12:16Z</dcterms:created>
  <dcterms:modified xsi:type="dcterms:W3CDTF">2017-08-11T16:10:06Z</dcterms:modified>
</cp:coreProperties>
</file>